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CD9F2-E5EB-4BB4-8A3A-F21E04E28B93}" type="datetimeFigureOut">
              <a:rPr lang="ru-RU" smtClean="0"/>
              <a:t>09.02.2023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8BB49272-7E9C-4583-9C19-5317D74692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7688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CD9F2-E5EB-4BB4-8A3A-F21E04E28B93}" type="datetimeFigureOut">
              <a:rPr lang="ru-RU" smtClean="0"/>
              <a:t>09.02.2023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49272-7E9C-4583-9C19-5317D74692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363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CD9F2-E5EB-4BB4-8A3A-F21E04E28B93}" type="datetimeFigureOut">
              <a:rPr lang="ru-RU" smtClean="0"/>
              <a:t>09.02.2023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BB49272-7E9C-4583-9C19-5317D74692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7306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CD9F2-E5EB-4BB4-8A3A-F21E04E28B93}" type="datetimeFigureOut">
              <a:rPr lang="ru-RU" smtClean="0"/>
              <a:t>09.02.2023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BB49272-7E9C-4583-9C19-5317D74692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2359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CD9F2-E5EB-4BB4-8A3A-F21E04E28B93}" type="datetimeFigureOut">
              <a:rPr lang="ru-RU" smtClean="0"/>
              <a:t>09.02.2023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BB49272-7E9C-4583-9C19-5317D74692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7264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CD9F2-E5EB-4BB4-8A3A-F21E04E28B93}" type="datetimeFigureOut">
              <a:rPr lang="ru-RU" smtClean="0"/>
              <a:t>09.02.2023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49272-7E9C-4583-9C19-5317D74692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6447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CD9F2-E5EB-4BB4-8A3A-F21E04E28B93}" type="datetimeFigureOut">
              <a:rPr lang="ru-RU" smtClean="0"/>
              <a:t>09.02.2023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49272-7E9C-4583-9C19-5317D74692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823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CD9F2-E5EB-4BB4-8A3A-F21E04E28B93}" type="datetimeFigureOut">
              <a:rPr lang="ru-RU" smtClean="0"/>
              <a:t>09.02.2023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49272-7E9C-4583-9C19-5317D74692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7642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CD9F2-E5EB-4BB4-8A3A-F21E04E28B93}" type="datetimeFigureOut">
              <a:rPr lang="ru-RU" smtClean="0"/>
              <a:t>09.02.2023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BB49272-7E9C-4583-9C19-5317D74692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7683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CD9F2-E5EB-4BB4-8A3A-F21E04E28B93}" type="datetimeFigureOut">
              <a:rPr lang="ru-RU" smtClean="0"/>
              <a:t>09.02.2023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BB49272-7E9C-4583-9C19-5317D74692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7172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CD9F2-E5EB-4BB4-8A3A-F21E04E28B93}" type="datetimeFigureOut">
              <a:rPr lang="ru-RU" smtClean="0"/>
              <a:t>09.02.2023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BB49272-7E9C-4583-9C19-5317D7469216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802879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CD9F2-E5EB-4BB4-8A3A-F21E04E28B93}" type="datetimeFigureOut">
              <a:rPr lang="ru-RU" smtClean="0"/>
              <a:t>09.02.2023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BB49272-7E9C-4583-9C19-5317D74692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70519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CD9F2-E5EB-4BB4-8A3A-F21E04E28B93}" type="datetimeFigureOut">
              <a:rPr lang="ru-RU" smtClean="0"/>
              <a:t>09.02.2023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BB49272-7E9C-4583-9C19-5317D7469216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263966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CD9F2-E5EB-4BB4-8A3A-F21E04E28B93}" type="datetimeFigureOut">
              <a:rPr lang="ru-RU" smtClean="0"/>
              <a:t>09.02.2023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BB49272-7E9C-4583-9C19-5317D74692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15265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CD9F2-E5EB-4BB4-8A3A-F21E04E28B93}" type="datetimeFigureOut">
              <a:rPr lang="ru-RU" smtClean="0"/>
              <a:t>09.02.2023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49272-7E9C-4583-9C19-5317D74692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1812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CD9F2-E5EB-4BB4-8A3A-F21E04E28B93}" type="datetimeFigureOut">
              <a:rPr lang="ru-RU" smtClean="0"/>
              <a:t>09.02.2023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49272-7E9C-4583-9C19-5317D74692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9399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5CD9F2-E5EB-4BB4-8A3A-F21E04E28B93}" type="datetimeFigureOut">
              <a:rPr lang="ru-RU" smtClean="0"/>
              <a:t>09.02.2023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BB49272-7E9C-4583-9C19-5317D74692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217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815" y="266663"/>
            <a:ext cx="11837323" cy="1280890"/>
          </a:xfrm>
        </p:spPr>
        <p:txBody>
          <a:bodyPr>
            <a:noAutofit/>
          </a:bodyPr>
          <a:lstStyle/>
          <a:p>
            <a:pPr algn="ctr"/>
            <a:r>
              <a:rPr lang="ru-RU" sz="1400" b="1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 педагога и наставника/Педагог </a:t>
            </a:r>
            <a:r>
              <a:rPr lang="ru-RU" sz="1400" b="1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һәм</a:t>
            </a:r>
            <a:r>
              <a:rPr lang="ru-RU" sz="1400" b="1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остаз</a:t>
            </a:r>
            <a:r>
              <a:rPr lang="ru-RU" sz="1400" b="1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елы</a:t>
            </a:r>
            <a:r>
              <a:rPr lang="ru-RU" sz="1400" b="1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Воспитатель группы продленного </a:t>
            </a:r>
            <a:r>
              <a:rPr lang="ru-RU" sz="1400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Фазуллина</a:t>
            </a:r>
            <a:r>
              <a:rPr lang="ru-RU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Л.И. познакомила обучающихся 2-а класса с рассказами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русского педагога </a:t>
            </a:r>
            <a:r>
              <a:rPr lang="ru-RU" sz="1400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К.Д.Ушинского</a:t>
            </a:r>
            <a:r>
              <a:rPr lang="ru-RU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br>
              <a:rPr lang="ru-RU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Озайтылган</a:t>
            </a:r>
            <a:r>
              <a:rPr lang="ru-RU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төркем</a:t>
            </a:r>
            <a:r>
              <a:rPr lang="ru-RU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тәрбиячесе</a:t>
            </a:r>
            <a:r>
              <a:rPr lang="ru-RU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Фазуллина</a:t>
            </a:r>
            <a:r>
              <a:rPr lang="ru-RU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Л.И. 2-а </a:t>
            </a:r>
            <a:r>
              <a:rPr lang="ru-RU" sz="1400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нче</a:t>
            </a:r>
            <a:r>
              <a:rPr lang="ru-RU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сыйныф</a:t>
            </a:r>
            <a:r>
              <a:rPr lang="ru-RU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укучыларын</a:t>
            </a:r>
            <a:r>
              <a:rPr lang="ru-RU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рус </a:t>
            </a:r>
            <a:r>
              <a:rPr lang="ru-RU" sz="1400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педагогы</a:t>
            </a:r>
            <a:r>
              <a:rPr lang="ru-RU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К. Д. Ушинский </a:t>
            </a:r>
            <a:r>
              <a:rPr lang="ru-RU" sz="1400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хикәяләре</a:t>
            </a:r>
            <a:r>
              <a:rPr lang="ru-RU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белән</a:t>
            </a:r>
            <a:r>
              <a:rPr lang="ru-RU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таныштырды</a:t>
            </a:r>
            <a:r>
              <a:rPr lang="ru-RU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78334" y="2282825"/>
            <a:ext cx="3263503" cy="4351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562110" y="1984346"/>
            <a:ext cx="3532764" cy="47103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0949" y="1615874"/>
            <a:ext cx="5182049" cy="38834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0175274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</TotalTime>
  <Words>7</Words>
  <Application>Microsoft Office PowerPoint</Application>
  <PresentationFormat>Широкоэкранный</PresentationFormat>
  <Paragraphs>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Century Gothic</vt:lpstr>
      <vt:lpstr>Times New Roman</vt:lpstr>
      <vt:lpstr>Wingdings 3</vt:lpstr>
      <vt:lpstr>Легкий дым</vt:lpstr>
      <vt:lpstr>Год педагога и наставника/Педагог һәм остаз елы  Воспитатель группы продленного Фазуллина Л.И. познакомила обучающихся 2-а класса с рассказами    русского педагога К.Д.Ушинского/  Озайтылган төркем тәрбиячесе Фазуллина Л.И. 2-а нче сыйныф укучыларын рус педагогы К. Д. Ушинский хикәяләре белән таныштырды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Год педагога и наставника/Педагог һәм остаз елы  Воспитатель группы продленного Фазуллина Л.И. познакомила обучающихся 2-а класса с рассказами    русского педагога К.Д.Ушинского/  Озайтылган төркем тәрбиячесе Фазуллина Л.И. 2-а нче сыйныф укучыларын рус педагогы К. Д. Ушинский хикәяләре белән таныштырды  </dc:title>
  <dc:creator>Пользователь</dc:creator>
  <cp:lastModifiedBy>Пользователь</cp:lastModifiedBy>
  <cp:revision>1</cp:revision>
  <dcterms:created xsi:type="dcterms:W3CDTF">2023-02-09T09:43:19Z</dcterms:created>
  <dcterms:modified xsi:type="dcterms:W3CDTF">2023-02-09T09:45:33Z</dcterms:modified>
</cp:coreProperties>
</file>